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4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  <p:sldId id="266" r:id="rId10"/>
    <p:sldId id="267" r:id="rId11"/>
    <p:sldId id="269" r:id="rId12"/>
    <p:sldId id="281" r:id="rId13"/>
    <p:sldId id="273" r:id="rId14"/>
    <p:sldId id="274" r:id="rId15"/>
    <p:sldId id="275" r:id="rId16"/>
    <p:sldId id="278" r:id="rId17"/>
    <p:sldId id="277" r:id="rId18"/>
    <p:sldId id="276" r:id="rId19"/>
    <p:sldId id="272" r:id="rId20"/>
    <p:sldId id="268" r:id="rId21"/>
    <p:sldId id="279" r:id="rId22"/>
    <p:sldId id="282" r:id="rId23"/>
    <p:sldId id="285" r:id="rId24"/>
    <p:sldId id="270" r:id="rId25"/>
    <p:sldId id="280" r:id="rId26"/>
    <p:sldId id="283" r:id="rId27"/>
    <p:sldId id="284" r:id="rId28"/>
    <p:sldId id="271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7" autoAdjust="0"/>
    <p:restoredTop sz="94660"/>
  </p:normalViewPr>
  <p:slideViewPr>
    <p:cSldViewPr snapToGrid="0">
      <p:cViewPr varScale="1">
        <p:scale>
          <a:sx n="83" d="100"/>
          <a:sy n="83" d="100"/>
        </p:scale>
        <p:origin x="120" y="2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4DDA7-A332-44B1-AABF-A80FE808A212}" type="datetimeFigureOut">
              <a:rPr lang="en-US" smtClean="0"/>
              <a:t>6/29/2017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D9EB-FB6F-494D-B39B-BF0009430D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510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4DDA7-A332-44B1-AABF-A80FE808A212}" type="datetimeFigureOut">
              <a:rPr lang="en-US" smtClean="0"/>
              <a:t>6/29/2017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D9EB-FB6F-494D-B39B-BF0009430D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214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4DDA7-A332-44B1-AABF-A80FE808A212}" type="datetimeFigureOut">
              <a:rPr lang="en-US" smtClean="0"/>
              <a:t>6/29/2017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D9EB-FB6F-494D-B39B-BF0009430D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445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4DDA7-A332-44B1-AABF-A80FE808A212}" type="datetimeFigureOut">
              <a:rPr lang="en-US" smtClean="0"/>
              <a:t>6/29/2017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D9EB-FB6F-494D-B39B-BF0009430D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8126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4DDA7-A332-44B1-AABF-A80FE808A212}" type="datetimeFigureOut">
              <a:rPr lang="en-US" smtClean="0"/>
              <a:t>6/29/2017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D9EB-FB6F-494D-B39B-BF0009430D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5453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4DDA7-A332-44B1-AABF-A80FE808A212}" type="datetimeFigureOut">
              <a:rPr lang="en-US" smtClean="0"/>
              <a:t>6/29/2017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D9EB-FB6F-494D-B39B-BF0009430D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91930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4DDA7-A332-44B1-AABF-A80FE808A212}" type="datetimeFigureOut">
              <a:rPr lang="en-US" smtClean="0"/>
              <a:t>6/29/2017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D9EB-FB6F-494D-B39B-BF0009430D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1572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4DDA7-A332-44B1-AABF-A80FE808A212}" type="datetimeFigureOut">
              <a:rPr lang="en-US" smtClean="0"/>
              <a:t>6/29/2017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D9EB-FB6F-494D-B39B-BF0009430D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7975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4DDA7-A332-44B1-AABF-A80FE808A212}" type="datetimeFigureOut">
              <a:rPr lang="en-US" smtClean="0"/>
              <a:t>6/29/2017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D9EB-FB6F-494D-B39B-BF0009430D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9767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4DDA7-A332-44B1-AABF-A80FE808A212}" type="datetimeFigureOut">
              <a:rPr lang="en-US" smtClean="0"/>
              <a:t>6/29/2017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D9EB-FB6F-494D-B39B-BF0009430D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3690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4DDA7-A332-44B1-AABF-A80FE808A212}" type="datetimeFigureOut">
              <a:rPr lang="en-US" smtClean="0"/>
              <a:t>6/29/2017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D9EB-FB6F-494D-B39B-BF0009430D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5415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64DDA7-A332-44B1-AABF-A80FE808A212}" type="datetimeFigureOut">
              <a:rPr lang="en-US" smtClean="0"/>
              <a:t>6/29/2017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58D9EB-FB6F-494D-B39B-BF0009430D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3321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arcelstoer/nodemcu-pyflasher" TargetMode="External"/><Relationship Id="rId2" Type="http://schemas.openxmlformats.org/officeDocument/2006/relationships/hyperlink" Target="http://nodemcu-build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esp8266.ru/esplorer/" TargetMode="External"/><Relationship Id="rId2" Type="http://schemas.openxmlformats.org/officeDocument/2006/relationships/hyperlink" Target="https://github.com/marcelstoer/nodemcu-pyflasher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dropbox.com/s/0ka9hyoab2hdcau/KimchiC0n.zip?dl=0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B8CdxfgL1_Y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imchicon/Badge2017/blob/master/Basic/init.lua" TargetMode="External"/><Relationship Id="rId2" Type="http://schemas.openxmlformats.org/officeDocument/2006/relationships/hyperlink" Target="https://github.com/kimchicon/Badge2017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nodemcu.readthedocs.io/en/master/en/modules/u8g/" TargetMode="External"/><Relationship Id="rId2" Type="http://schemas.openxmlformats.org/officeDocument/2006/relationships/hyperlink" Target="https://nodemcu.readthedocs.io/en/master/en/modules/i2c/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nodemcu.readthedocs.io/en/master/en/modules/ws2812/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NxU8RjpIMEE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esp8266/Arduino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nodemcu.com/" TargetMode="External"/><Relationship Id="rId2" Type="http://schemas.openxmlformats.org/officeDocument/2006/relationships/hyperlink" Target="https://github.com/nodemcu/nodemcu-firmware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hyperlink" Target="https://github.com/nodemcu/nodemcu-devkit-v1.0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nodemcu-build.com/" TargetMode="External"/><Relationship Id="rId2" Type="http://schemas.openxmlformats.org/officeDocument/2006/relationships/hyperlink" Target="https://github.com/nodemcu/nodemcu-firmware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marcelstoer/nodemcu-pyflasher" TargetMode="External"/><Relationship Id="rId5" Type="http://schemas.openxmlformats.org/officeDocument/2006/relationships/hyperlink" Target="https://github.com/nodemcu/nodemcu-flasher" TargetMode="External"/><Relationship Id="rId4" Type="http://schemas.openxmlformats.org/officeDocument/2006/relationships/hyperlink" Target="https://github.com/espressif/esptool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nodemcu.readthedocs.io/en/master/" TargetMode="External"/><Relationship Id="rId2" Type="http://schemas.openxmlformats.org/officeDocument/2006/relationships/hyperlink" Target="https://esp8266.ru/esplorer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KimchiC0n Badge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65007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Firmware </a:t>
            </a:r>
            <a:r>
              <a:rPr lang="ko-KR" altLang="en-US" dirty="0"/>
              <a:t>선택하기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8394290" cy="4351338"/>
          </a:xfrm>
        </p:spPr>
        <p:txBody>
          <a:bodyPr/>
          <a:lstStyle/>
          <a:p>
            <a:pPr lvl="1"/>
            <a:r>
              <a:rPr lang="ko-KR" altLang="en-US" dirty="0"/>
              <a:t>어떠한 기능을 사용할지에 대한 결정 </a:t>
            </a:r>
            <a:r>
              <a:rPr lang="en-US" altLang="ko-KR" dirty="0"/>
              <a:t>– SDK documentation </a:t>
            </a:r>
            <a:r>
              <a:rPr lang="ko-KR" altLang="en-US" dirty="0"/>
              <a:t>의 </a:t>
            </a:r>
            <a:r>
              <a:rPr lang="en-US" altLang="ko-KR" dirty="0"/>
              <a:t>modules </a:t>
            </a:r>
            <a:r>
              <a:rPr lang="ko-KR" altLang="en-US" dirty="0"/>
              <a:t>참조</a:t>
            </a:r>
            <a:endParaRPr lang="en-US" dirty="0"/>
          </a:p>
          <a:p>
            <a:pPr lvl="1"/>
            <a:r>
              <a:rPr lang="en-US" dirty="0"/>
              <a:t>Module</a:t>
            </a:r>
            <a:r>
              <a:rPr lang="ko-KR" altLang="en-US" dirty="0"/>
              <a:t>을 사용하기 위해서는 </a:t>
            </a:r>
            <a:r>
              <a:rPr lang="en-US" altLang="ko-KR" dirty="0"/>
              <a:t>firmware build</a:t>
            </a:r>
            <a:r>
              <a:rPr lang="ko-KR" altLang="en-US" dirty="0"/>
              <a:t>에 포함 되어 있어야 함</a:t>
            </a:r>
            <a:r>
              <a:rPr lang="en-US" altLang="ko-KR" dirty="0"/>
              <a:t>.</a:t>
            </a:r>
          </a:p>
          <a:p>
            <a:pPr lvl="2"/>
            <a:r>
              <a:rPr lang="en-US" dirty="0">
                <a:sym typeface="Wingdings" panose="05000000000000000000" pitchFamily="2" charset="2"/>
              </a:rPr>
              <a:t>ex) </a:t>
            </a:r>
            <a:r>
              <a:rPr lang="en-US" dirty="0">
                <a:hlinkClick r:id="rId2"/>
              </a:rPr>
              <a:t>http://Nodemcu-build.com</a:t>
            </a:r>
            <a:endParaRPr lang="en-US" dirty="0"/>
          </a:p>
          <a:p>
            <a:pPr lvl="1"/>
            <a:r>
              <a:rPr lang="en-US" dirty="0"/>
              <a:t>Flash – use flash tools </a:t>
            </a:r>
          </a:p>
          <a:p>
            <a:pPr lvl="2"/>
            <a:r>
              <a:rPr lang="en-US" dirty="0"/>
              <a:t>ex) </a:t>
            </a:r>
            <a:r>
              <a:rPr lang="en-US" dirty="0" err="1"/>
              <a:t>NodeMCU</a:t>
            </a:r>
            <a:r>
              <a:rPr lang="en-US" dirty="0"/>
              <a:t> </a:t>
            </a:r>
            <a:r>
              <a:rPr lang="en-US" dirty="0" err="1"/>
              <a:t>pyFlasher</a:t>
            </a:r>
            <a:r>
              <a:rPr lang="en-US" dirty="0"/>
              <a:t> – Python-based + GUI - </a:t>
            </a:r>
            <a:r>
              <a:rPr lang="en-US" dirty="0">
                <a:hlinkClick r:id="rId3"/>
              </a:rPr>
              <a:t>https://github.com/marcelstoer/nodemcu-pyflasher</a:t>
            </a:r>
            <a:r>
              <a:rPr lang="en-US" dirty="0"/>
              <a:t> </a:t>
            </a:r>
          </a:p>
          <a:p>
            <a:pPr lvl="2"/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73687" y="1472228"/>
            <a:ext cx="2371725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509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KimchiC0n Badge </a:t>
            </a:r>
            <a:r>
              <a:rPr lang="ko-KR" altLang="en-US" dirty="0"/>
              <a:t>보드</a:t>
            </a:r>
            <a:r>
              <a:rPr lang="en-US" altLang="ko-KR" dirty="0"/>
              <a:t>/</a:t>
            </a:r>
            <a:r>
              <a:rPr lang="ko-KR" altLang="en-US" dirty="0"/>
              <a:t>개발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Board: </a:t>
            </a:r>
            <a:r>
              <a:rPr lang="en-US" dirty="0" err="1"/>
              <a:t>NodeMCU</a:t>
            </a:r>
            <a:r>
              <a:rPr lang="en-US" dirty="0"/>
              <a:t> v3</a:t>
            </a:r>
          </a:p>
          <a:p>
            <a:r>
              <a:rPr lang="en-US" dirty="0"/>
              <a:t>Firmware: file, </a:t>
            </a:r>
            <a:r>
              <a:rPr lang="en-US" dirty="0" err="1"/>
              <a:t>gpio</a:t>
            </a:r>
            <a:r>
              <a:rPr lang="en-US" dirty="0"/>
              <a:t>, http, i2c, net, node, </a:t>
            </a:r>
            <a:r>
              <a:rPr lang="en-US" dirty="0" err="1"/>
              <a:t>spi</a:t>
            </a:r>
            <a:r>
              <a:rPr lang="en-US" dirty="0"/>
              <a:t>, </a:t>
            </a:r>
            <a:r>
              <a:rPr lang="en-US" dirty="0" err="1"/>
              <a:t>tmr</a:t>
            </a:r>
            <a:r>
              <a:rPr lang="en-US" dirty="0"/>
              <a:t>, u8g, </a:t>
            </a:r>
            <a:r>
              <a:rPr lang="en-US" dirty="0" err="1"/>
              <a:t>uart</a:t>
            </a:r>
            <a:r>
              <a:rPr lang="en-US" dirty="0"/>
              <a:t>, </a:t>
            </a:r>
            <a:r>
              <a:rPr lang="en-US" dirty="0" err="1"/>
              <a:t>websocket</a:t>
            </a:r>
            <a:r>
              <a:rPr lang="en-US" dirty="0"/>
              <a:t>, </a:t>
            </a:r>
            <a:r>
              <a:rPr lang="en-US" dirty="0" err="1"/>
              <a:t>wifi</a:t>
            </a:r>
            <a:r>
              <a:rPr lang="en-US" dirty="0"/>
              <a:t>, ws2812</a:t>
            </a:r>
          </a:p>
          <a:p>
            <a:r>
              <a:rPr lang="en-US" dirty="0" err="1"/>
              <a:t>NodeMCU</a:t>
            </a:r>
            <a:r>
              <a:rPr lang="en-US" dirty="0"/>
              <a:t> </a:t>
            </a:r>
            <a:r>
              <a:rPr lang="en-US" dirty="0" err="1"/>
              <a:t>pyFlasher</a:t>
            </a:r>
            <a:r>
              <a:rPr lang="en-US" dirty="0"/>
              <a:t> – Python-based + GUI - </a:t>
            </a:r>
            <a:r>
              <a:rPr lang="en-US" dirty="0">
                <a:hlinkClick r:id="rId2"/>
              </a:rPr>
              <a:t>https://github.com/marcelstoer/nodemcu-pyflasher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Prerequisites: </a:t>
            </a:r>
            <a:r>
              <a:rPr lang="en-US" dirty="0" err="1"/>
              <a:t>wxPython</a:t>
            </a:r>
            <a:r>
              <a:rPr lang="en-US" dirty="0"/>
              <a:t>/</a:t>
            </a:r>
            <a:r>
              <a:rPr lang="en-US" dirty="0" err="1"/>
              <a:t>PySerial</a:t>
            </a:r>
            <a:endParaRPr lang="en-US" dirty="0"/>
          </a:p>
          <a:p>
            <a:r>
              <a:rPr lang="en-US" dirty="0" err="1"/>
              <a:t>Esplorer</a:t>
            </a:r>
            <a:r>
              <a:rPr lang="en-US" dirty="0"/>
              <a:t> - </a:t>
            </a:r>
            <a:r>
              <a:rPr lang="en-US" dirty="0">
                <a:hlinkClick r:id="rId3"/>
              </a:rPr>
              <a:t>https://esp8266.ru/esplorer/</a:t>
            </a:r>
            <a:r>
              <a:rPr lang="en-US" dirty="0"/>
              <a:t> - Lua/</a:t>
            </a:r>
            <a:r>
              <a:rPr lang="en-US" dirty="0" err="1"/>
              <a:t>MicroPython</a:t>
            </a:r>
            <a:endParaRPr lang="en-US" dirty="0"/>
          </a:p>
          <a:p>
            <a:pPr lvl="1"/>
            <a:r>
              <a:rPr lang="en-US" dirty="0"/>
              <a:t>Prerequisites: JRE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15166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 패키지 묶음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https://www.dropbox.com/s/0ka9hyoab2hdcau/KimchiC0n.zip?dl=0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NodeMCU-PyFlasher-1.0.1.exe </a:t>
            </a:r>
            <a:r>
              <a:rPr lang="ko-KR" altLang="en-US" dirty="0"/>
              <a:t>실행</a:t>
            </a:r>
            <a:endParaRPr lang="en-US" altLang="ko-KR" dirty="0"/>
          </a:p>
          <a:p>
            <a:pPr lvl="1"/>
            <a:r>
              <a:rPr lang="en-US" altLang="ko-KR" dirty="0" err="1"/>
              <a:t>NodeMCU</a:t>
            </a:r>
            <a:r>
              <a:rPr lang="ko-KR" altLang="en-US" dirty="0"/>
              <a:t>를 </a:t>
            </a:r>
            <a:r>
              <a:rPr lang="en-US" altLang="ko-KR" dirty="0"/>
              <a:t>USB </a:t>
            </a:r>
            <a:r>
              <a:rPr lang="ko-KR" altLang="en-US" dirty="0"/>
              <a:t>포트에 연결후 </a:t>
            </a:r>
            <a:r>
              <a:rPr lang="en-US" altLang="ko-KR" dirty="0"/>
              <a:t>COM </a:t>
            </a:r>
            <a:r>
              <a:rPr lang="ko-KR" altLang="en-US" dirty="0"/>
              <a:t>포트 확인</a:t>
            </a:r>
            <a:endParaRPr lang="en-US" altLang="ko-KR" dirty="0"/>
          </a:p>
          <a:p>
            <a:pPr lvl="1"/>
            <a:r>
              <a:rPr lang="ko-KR" altLang="en-US" dirty="0"/>
              <a:t>다음 펌웨어 선택후 플래슁</a:t>
            </a:r>
            <a:endParaRPr lang="en-US" dirty="0"/>
          </a:p>
          <a:p>
            <a:pPr lvl="2"/>
            <a:r>
              <a:rPr lang="en-US" dirty="0"/>
              <a:t>nodemcu-master-13-modules-2017-06-29-01-41-27-float.bin</a:t>
            </a:r>
          </a:p>
          <a:p>
            <a:pPr lvl="1"/>
            <a:r>
              <a:rPr lang="ko-KR" altLang="en-US" dirty="0"/>
              <a:t>개발 환경 </a:t>
            </a:r>
            <a:r>
              <a:rPr lang="en-US" altLang="ko-KR" dirty="0"/>
              <a:t>– </a:t>
            </a:r>
            <a:r>
              <a:rPr lang="en-US" altLang="ko-KR" dirty="0" err="1"/>
              <a:t>ESPlorer</a:t>
            </a:r>
            <a:r>
              <a:rPr lang="en-US" altLang="ko-KR" dirty="0"/>
              <a:t> </a:t>
            </a:r>
            <a:r>
              <a:rPr lang="ko-KR" altLang="en-US" dirty="0"/>
              <a:t>실행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6610904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해골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86058" y="1825625"/>
            <a:ext cx="841988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4616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케이스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3648" y="1690688"/>
            <a:ext cx="5724703" cy="4739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8402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레이저 커팅 </a:t>
            </a:r>
            <a:r>
              <a:rPr lang="en-US" altLang="ko-KR" dirty="0"/>
              <a:t>– CO2 laser cutter – </a:t>
            </a:r>
            <a:r>
              <a:rPr lang="en-US" altLang="ko-KR" dirty="0" err="1"/>
              <a:t>ebay</a:t>
            </a:r>
            <a:r>
              <a:rPr lang="en-US" altLang="ko-KR" dirty="0"/>
              <a:t> $400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0992" y="1630582"/>
            <a:ext cx="6394017" cy="4795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1161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Laser Cutter Concept</a:t>
            </a:r>
          </a:p>
        </p:txBody>
      </p:sp>
      <p:pic>
        <p:nvPicPr>
          <p:cNvPr id="5122" name="Picture 2" descr="CNC Laser Syste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4625" y="1857682"/>
            <a:ext cx="6762750" cy="438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0797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레이저 커팅 </a:t>
            </a:r>
            <a:r>
              <a:rPr lang="en-US" altLang="ko-KR" dirty="0"/>
              <a:t>– Laser Tube</a:t>
            </a:r>
            <a:endParaRPr lang="en-US" dirty="0"/>
          </a:p>
        </p:txBody>
      </p:sp>
      <p:pic>
        <p:nvPicPr>
          <p:cNvPr id="6" name="B8CdxfgL1_Y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831939" y="1690688"/>
            <a:ext cx="6528121" cy="4896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340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레이저 커팅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43549"/>
            <a:ext cx="5270089" cy="395256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575323" y="2326712"/>
            <a:ext cx="5088194" cy="3816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4766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뱃지 조립하기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앞판 </a:t>
            </a:r>
            <a:r>
              <a:rPr lang="en-US" altLang="ko-KR" dirty="0"/>
              <a:t>+ </a:t>
            </a:r>
            <a:r>
              <a:rPr lang="ko-KR" altLang="en-US" dirty="0"/>
              <a:t>뒷판 </a:t>
            </a:r>
            <a:r>
              <a:rPr lang="en-US" altLang="ko-KR" dirty="0"/>
              <a:t>+ </a:t>
            </a:r>
            <a:r>
              <a:rPr lang="en-US" altLang="ko-KR" dirty="0" err="1"/>
              <a:t>NodeMCU</a:t>
            </a:r>
            <a:r>
              <a:rPr lang="en-US" altLang="ko-KR" dirty="0"/>
              <a:t>: </a:t>
            </a:r>
            <a:r>
              <a:rPr lang="ko-KR" altLang="en-US" dirty="0"/>
              <a:t>큰 </a:t>
            </a:r>
            <a:r>
              <a:rPr lang="en-US" altLang="ko-KR" dirty="0"/>
              <a:t>bolts x 4 /nuts x 12</a:t>
            </a:r>
          </a:p>
          <a:p>
            <a:r>
              <a:rPr lang="ko-KR" altLang="en-US" dirty="0"/>
              <a:t>앞판 </a:t>
            </a:r>
            <a:r>
              <a:rPr lang="en-US" altLang="ko-KR" dirty="0"/>
              <a:t>+ OLED: </a:t>
            </a:r>
            <a:r>
              <a:rPr lang="ko-KR" altLang="en-US" dirty="0"/>
              <a:t>작은 </a:t>
            </a:r>
            <a:r>
              <a:rPr lang="en-US" altLang="ko-KR" dirty="0"/>
              <a:t>bolts x 2 /nuts x 4</a:t>
            </a:r>
          </a:p>
          <a:p>
            <a:r>
              <a:rPr lang="ko-KR" altLang="en-US" dirty="0"/>
              <a:t>해골</a:t>
            </a:r>
            <a:r>
              <a:rPr lang="en-US" altLang="ko-KR" dirty="0"/>
              <a:t>: </a:t>
            </a:r>
            <a:r>
              <a:rPr lang="ko-KR" altLang="en-US" dirty="0"/>
              <a:t>작은 </a:t>
            </a:r>
            <a:r>
              <a:rPr lang="en-US" altLang="ko-KR" dirty="0"/>
              <a:t>bolts x 2 /nuts x 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17697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ESP8266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저가 </a:t>
            </a:r>
            <a:r>
              <a:rPr lang="en-US" altLang="ko-KR" dirty="0" err="1"/>
              <a:t>wifi</a:t>
            </a:r>
            <a:r>
              <a:rPr lang="en-US" altLang="ko-KR" dirty="0"/>
              <a:t> </a:t>
            </a:r>
            <a:r>
              <a:rPr lang="ko-KR" altLang="en-US" dirty="0"/>
              <a:t>칩 </a:t>
            </a:r>
            <a:r>
              <a:rPr lang="en-US" altLang="ko-KR" dirty="0"/>
              <a:t>– very low price ($1-$2) - </a:t>
            </a:r>
            <a:r>
              <a:rPr lang="en-US" b="1" dirty="0" err="1"/>
              <a:t>WiFi</a:t>
            </a:r>
            <a:r>
              <a:rPr lang="en-US" b="1" dirty="0"/>
              <a:t> SOC</a:t>
            </a:r>
            <a:endParaRPr lang="en-US" altLang="ko-KR" dirty="0"/>
          </a:p>
          <a:p>
            <a:r>
              <a:rPr lang="en-US" dirty="0"/>
              <a:t>Full TCP/IP stack + MCU (32-bit RISC: </a:t>
            </a:r>
            <a:r>
              <a:rPr lang="en-US" dirty="0" err="1"/>
              <a:t>Tensilica</a:t>
            </a:r>
            <a:r>
              <a:rPr lang="en-US" dirty="0"/>
              <a:t> </a:t>
            </a:r>
            <a:r>
              <a:rPr lang="en-US" dirty="0" err="1"/>
              <a:t>Xtensa</a:t>
            </a:r>
            <a:r>
              <a:rPr lang="en-US" dirty="0"/>
              <a:t> L 106 at 80 MHz) - AP/STA dual mode </a:t>
            </a:r>
            <a:r>
              <a:rPr lang="ko-KR" altLang="en-US" dirty="0"/>
              <a:t>지원 </a:t>
            </a:r>
            <a:r>
              <a:rPr lang="en-US" altLang="ko-KR" dirty="0"/>
              <a:t>– </a:t>
            </a:r>
            <a:r>
              <a:rPr lang="en-US" altLang="ko-KR" dirty="0" err="1"/>
              <a:t>wifi</a:t>
            </a:r>
            <a:r>
              <a:rPr lang="en-US" altLang="ko-KR" dirty="0"/>
              <a:t> </a:t>
            </a:r>
            <a:r>
              <a:rPr lang="ko-KR" altLang="en-US" dirty="0"/>
              <a:t>게이트웨이로 동작 가능함</a:t>
            </a:r>
            <a:endParaRPr lang="en-US" dirty="0"/>
          </a:p>
          <a:p>
            <a:r>
              <a:rPr lang="en-US" dirty="0"/>
              <a:t>Produced by Shanghai-based Chinese manufacturer, </a:t>
            </a:r>
            <a:r>
              <a:rPr lang="en-US" dirty="0" err="1"/>
              <a:t>Espressif</a:t>
            </a:r>
            <a:r>
              <a:rPr lang="en-US" dirty="0"/>
              <a:t> Systems</a:t>
            </a:r>
          </a:p>
          <a:p>
            <a:r>
              <a:rPr lang="en-US" dirty="0"/>
              <a:t>16 GPIO/SPI/I2C/UART/ADC/</a:t>
            </a:r>
            <a:r>
              <a:rPr lang="en-US" dirty="0" err="1"/>
              <a:t>etc</a:t>
            </a:r>
            <a:r>
              <a:rPr lang="en-US" dirty="0"/>
              <a:t>…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026" name="Picture 2" descr="esp8266 ex chip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4264025"/>
            <a:ext cx="2183014" cy="2047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관련 이미지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5214" y="4264025"/>
            <a:ext cx="1941228" cy="2100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09808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KimchiC0n 3 - DIY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514258" y="2272429"/>
            <a:ext cx="4653936" cy="349045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46061" y="2281032"/>
            <a:ext cx="4722761" cy="3542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3941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Badge </a:t>
            </a:r>
            <a:r>
              <a:rPr lang="en-US" dirty="0" err="1"/>
              <a:t>Pinmap</a:t>
            </a:r>
            <a:r>
              <a:rPr lang="en-US" dirty="0"/>
              <a:t> - OLED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69960142"/>
              </p:ext>
            </p:extLst>
          </p:nvPr>
        </p:nvGraphicFramePr>
        <p:xfrm>
          <a:off x="838200" y="1825625"/>
          <a:ext cx="10515602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1">
                  <a:extLst>
                    <a:ext uri="{9D8B030D-6E8A-4147-A177-3AD203B41FA5}">
                      <a16:colId xmlns:a16="http://schemas.microsoft.com/office/drawing/2014/main" val="3539349801"/>
                    </a:ext>
                  </a:extLst>
                </a:gridCol>
                <a:gridCol w="5257801">
                  <a:extLst>
                    <a:ext uri="{9D8B030D-6E8A-4147-A177-3AD203B41FA5}">
                      <a16:colId xmlns:a16="http://schemas.microsoft.com/office/drawing/2014/main" val="223898615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NodeMCU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OLED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92552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VCC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99462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83618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SCL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50811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SDA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9966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97994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Badge </a:t>
            </a:r>
            <a:r>
              <a:rPr lang="en-US" dirty="0" err="1"/>
              <a:t>Pinmap</a:t>
            </a:r>
            <a:r>
              <a:rPr lang="en-US" dirty="0"/>
              <a:t> – LED strip</a:t>
            </a:r>
          </a:p>
        </p:txBody>
      </p:sp>
      <p:graphicFrame>
        <p:nvGraphicFramePr>
          <p:cNvPr id="4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14150028"/>
              </p:ext>
            </p:extLst>
          </p:nvPr>
        </p:nvGraphicFramePr>
        <p:xfrm>
          <a:off x="838200" y="2389890"/>
          <a:ext cx="105156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3539349801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223898615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NodeMCU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LED Strip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92552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99462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83618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VCC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5081110"/>
                  </a:ext>
                </a:extLst>
              </a:tr>
            </a:tbl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6306" y="4151924"/>
            <a:ext cx="5579387" cy="2005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580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Badge </a:t>
            </a:r>
            <a:r>
              <a:rPr lang="en-US" dirty="0" err="1"/>
              <a:t>Pinmap</a:t>
            </a:r>
            <a:r>
              <a:rPr lang="en-US" dirty="0"/>
              <a:t> - Power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7761536"/>
              </p:ext>
            </p:extLst>
          </p:nvPr>
        </p:nvGraphicFramePr>
        <p:xfrm>
          <a:off x="838200" y="1825625"/>
          <a:ext cx="10515602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1">
                  <a:extLst>
                    <a:ext uri="{9D8B030D-6E8A-4147-A177-3AD203B41FA5}">
                      <a16:colId xmlns:a16="http://schemas.microsoft.com/office/drawing/2014/main" val="3539349801"/>
                    </a:ext>
                  </a:extLst>
                </a:gridCol>
                <a:gridCol w="5257801">
                  <a:extLst>
                    <a:ext uri="{9D8B030D-6E8A-4147-A177-3AD203B41FA5}">
                      <a16:colId xmlns:a16="http://schemas.microsoft.com/office/drawing/2014/main" val="223898615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NodeMCU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Battery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92552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VCC</a:t>
                      </a:r>
                      <a:r>
                        <a:rPr lang="en-US" baseline="0" dirty="0"/>
                        <a:t> - Red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99462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GND - Black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83618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703155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KimchiC0n 3 - DIY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1193" y="3954566"/>
            <a:ext cx="4734233" cy="266300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44814" y="2609256"/>
            <a:ext cx="4741876" cy="355640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9806" y="1690688"/>
            <a:ext cx="3018504" cy="2263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5158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KimchiC0n - DIY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035175"/>
          </a:xfrm>
        </p:spPr>
        <p:txBody>
          <a:bodyPr/>
          <a:lstStyle/>
          <a:p>
            <a:r>
              <a:rPr lang="en-US" dirty="0">
                <a:hlinkClick r:id="rId2"/>
              </a:rPr>
              <a:t>https://github.com/kimchicon/Badge2017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Basic – </a:t>
            </a:r>
            <a:r>
              <a:rPr lang="ko-KR" altLang="en-US" dirty="0"/>
              <a:t>이름 보여주고</a:t>
            </a:r>
            <a:r>
              <a:rPr lang="en-US" altLang="ko-KR" dirty="0"/>
              <a:t>, LED </a:t>
            </a:r>
            <a:r>
              <a:rPr lang="ko-KR" altLang="en-US" dirty="0"/>
              <a:t>빨</a:t>
            </a:r>
            <a:r>
              <a:rPr lang="en-US" altLang="ko-KR" dirty="0"/>
              <a:t>/</a:t>
            </a:r>
            <a:r>
              <a:rPr lang="ko-KR" altLang="en-US" dirty="0"/>
              <a:t>파</a:t>
            </a:r>
            <a:r>
              <a:rPr lang="en-US" altLang="ko-KR" dirty="0"/>
              <a:t>/</a:t>
            </a:r>
            <a:r>
              <a:rPr lang="ko-KR" altLang="en-US" dirty="0"/>
              <a:t>노 전환하기</a:t>
            </a:r>
            <a:endParaRPr lang="en-US" altLang="ko-KR" dirty="0"/>
          </a:p>
          <a:p>
            <a:pPr lvl="2"/>
            <a:r>
              <a:rPr lang="en-US" altLang="ko-KR" dirty="0">
                <a:hlinkClick r:id="rId3"/>
              </a:rPr>
              <a:t>https://github.com/kimchicon/Badge2017/blob/master/Basic/init.lua</a:t>
            </a:r>
            <a:endParaRPr lang="en-US" altLang="ko-KR" dirty="0"/>
          </a:p>
          <a:p>
            <a:pPr lvl="2"/>
            <a:endParaRPr lang="en-US" altLang="ko-KR" dirty="0"/>
          </a:p>
          <a:p>
            <a:pPr lvl="1"/>
            <a:r>
              <a:rPr lang="ko-KR" altLang="en-US" dirty="0"/>
              <a:t>오늘</a:t>
            </a:r>
            <a:r>
              <a:rPr lang="en-US" altLang="ko-KR" dirty="0"/>
              <a:t>/</a:t>
            </a:r>
            <a:r>
              <a:rPr lang="ko-KR" altLang="en-US" dirty="0"/>
              <a:t>내일 새로운 코드를 짜서 </a:t>
            </a:r>
            <a:r>
              <a:rPr lang="en-US" altLang="ko-KR" dirty="0"/>
              <a:t>p</a:t>
            </a:r>
            <a:r>
              <a:rPr lang="en-US" dirty="0"/>
              <a:t>ull request </a:t>
            </a:r>
            <a:r>
              <a:rPr lang="ko-KR" altLang="en-US" dirty="0"/>
              <a:t>해주시길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51328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OLED - </a:t>
            </a:r>
            <a:r>
              <a:rPr lang="ko-KR" altLang="en-US" dirty="0"/>
              <a:t>이름 표시  </a:t>
            </a:r>
            <a:r>
              <a:rPr lang="en-US" altLang="ko-KR" dirty="0"/>
              <a:t>- i2c/u8g </a:t>
            </a:r>
            <a:r>
              <a:rPr lang="ko-KR" altLang="en-US" dirty="0"/>
              <a:t>모듈 사용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 fontAlgn="t">
              <a:buNone/>
            </a:pPr>
            <a:r>
              <a:rPr lang="en-US" dirty="0"/>
              <a:t>function init_i2c_display()</a:t>
            </a:r>
          </a:p>
          <a:p>
            <a:pPr marL="0" indent="0" fontAlgn="t">
              <a:buNone/>
            </a:pPr>
            <a:r>
              <a:rPr lang="en-US" dirty="0"/>
              <a:t>     i2c.setup(0, 7, 5, i2c.SLOW)</a:t>
            </a:r>
          </a:p>
          <a:p>
            <a:pPr marL="0" indent="0" fontAlgn="t">
              <a:buNone/>
            </a:pPr>
            <a:r>
              <a:rPr lang="en-US" dirty="0"/>
              <a:t>     </a:t>
            </a:r>
            <a:r>
              <a:rPr lang="en-US" dirty="0" err="1"/>
              <a:t>disp</a:t>
            </a:r>
            <a:r>
              <a:rPr lang="en-US" dirty="0"/>
              <a:t> = u8g.ssd1306_128x64_i2c(0x3c)</a:t>
            </a:r>
          </a:p>
          <a:p>
            <a:pPr marL="0" indent="0" fontAlgn="t">
              <a:buNone/>
            </a:pPr>
            <a:r>
              <a:rPr lang="en-US" dirty="0"/>
              <a:t>end</a:t>
            </a:r>
          </a:p>
          <a:p>
            <a:pPr marL="0" indent="0" fontAlgn="t">
              <a:buNone/>
            </a:pPr>
            <a:endParaRPr lang="en-US" dirty="0"/>
          </a:p>
          <a:p>
            <a:pPr marL="0" indent="0" fontAlgn="t">
              <a:buNone/>
            </a:pPr>
            <a:r>
              <a:rPr lang="en-US" dirty="0"/>
              <a:t>function draw()</a:t>
            </a:r>
          </a:p>
          <a:p>
            <a:pPr marL="0" indent="0" fontAlgn="t">
              <a:buNone/>
            </a:pPr>
            <a:r>
              <a:rPr lang="fr-FR" dirty="0"/>
              <a:t>   </a:t>
            </a:r>
            <a:r>
              <a:rPr lang="fr-FR" dirty="0" err="1"/>
              <a:t>disp:setFont</a:t>
            </a:r>
            <a:r>
              <a:rPr lang="fr-FR" dirty="0"/>
              <a:t>(u8g.font_6x10)</a:t>
            </a:r>
            <a:endParaRPr lang="en-US" dirty="0"/>
          </a:p>
          <a:p>
            <a:pPr marL="0" indent="0" fontAlgn="t">
              <a:buNone/>
            </a:pPr>
            <a:r>
              <a:rPr lang="fr-FR" dirty="0"/>
              <a:t>   </a:t>
            </a:r>
            <a:r>
              <a:rPr lang="pl-PL" dirty="0"/>
              <a:t>disp:drawStr( 30, 10, "KimchiC0n 3")</a:t>
            </a:r>
            <a:endParaRPr lang="en-US" dirty="0"/>
          </a:p>
          <a:p>
            <a:pPr marL="0" indent="0" fontAlgn="t">
              <a:buNone/>
            </a:pPr>
            <a:r>
              <a:rPr lang="en-US" dirty="0"/>
              <a:t>   </a:t>
            </a:r>
            <a:r>
              <a:rPr lang="en-US" dirty="0" err="1"/>
              <a:t>disp:drawLine</a:t>
            </a:r>
            <a:r>
              <a:rPr lang="en-US" dirty="0"/>
              <a:t>(0, 25, 128, 25);</a:t>
            </a:r>
          </a:p>
          <a:p>
            <a:pPr marL="0" indent="0" fontAlgn="t">
              <a:buNone/>
            </a:pPr>
            <a:r>
              <a:rPr lang="fr-FR" dirty="0"/>
              <a:t>   </a:t>
            </a:r>
            <a:r>
              <a:rPr lang="fr-FR" dirty="0" err="1"/>
              <a:t>disp:setFont</a:t>
            </a:r>
            <a:r>
              <a:rPr lang="fr-FR" dirty="0"/>
              <a:t>(u8g.font_chikita)</a:t>
            </a:r>
            <a:endParaRPr lang="en-US" dirty="0"/>
          </a:p>
          <a:p>
            <a:pPr marL="0" indent="0" fontAlgn="t">
              <a:buNone/>
            </a:pPr>
            <a:r>
              <a:rPr lang="en-US" dirty="0"/>
              <a:t>   </a:t>
            </a:r>
            <a:r>
              <a:rPr lang="en-US" dirty="0" err="1"/>
              <a:t>disp:drawStr</a:t>
            </a:r>
            <a:r>
              <a:rPr lang="en-US" dirty="0"/>
              <a:t>( 5, 40, "My name is Matt Oh")</a:t>
            </a:r>
          </a:p>
          <a:p>
            <a:pPr marL="0" indent="0" fontAlgn="t">
              <a:buNone/>
            </a:pPr>
            <a:r>
              <a:rPr lang="en-US" dirty="0"/>
              <a:t>end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i2c module - </a:t>
            </a:r>
            <a:r>
              <a:rPr lang="en-US" dirty="0">
                <a:hlinkClick r:id="rId2"/>
              </a:rPr>
              <a:t>https://nodemcu.readthedocs.io/en/master/en/modules/i2c/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/>
              <a:t>u8g module - </a:t>
            </a:r>
            <a:r>
              <a:rPr lang="en-US" dirty="0">
                <a:hlinkClick r:id="rId3"/>
              </a:rPr>
              <a:t>https://nodemcu.readthedocs.io/en/master/en/modules/u8g/</a:t>
            </a:r>
            <a:r>
              <a:rPr lang="en-US" dirty="0"/>
              <a:t>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7828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LED Strip </a:t>
            </a:r>
            <a:r>
              <a:rPr lang="ko-KR" altLang="en-US" dirty="0"/>
              <a:t>제어 </a:t>
            </a:r>
            <a:r>
              <a:rPr lang="en-US" altLang="ko-KR" dirty="0"/>
              <a:t>– ws2812 </a:t>
            </a:r>
            <a:r>
              <a:rPr lang="ko-KR" altLang="en-US" dirty="0"/>
              <a:t>모듈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 fontAlgn="t">
              <a:buNone/>
            </a:pPr>
            <a:r>
              <a:rPr lang="en-US" dirty="0" err="1"/>
              <a:t>tmr.alarm</a:t>
            </a:r>
            <a:r>
              <a:rPr lang="en-US" dirty="0"/>
              <a:t>(0, 200, 1, function()</a:t>
            </a:r>
          </a:p>
          <a:p>
            <a:pPr marL="0" indent="0" fontAlgn="t">
              <a:buNone/>
            </a:pPr>
            <a:r>
              <a:rPr lang="en-US" dirty="0"/>
              <a:t>   if i%3==0 then</a:t>
            </a:r>
          </a:p>
          <a:p>
            <a:pPr marL="0" indent="0" fontAlgn="t">
              <a:buNone/>
            </a:pPr>
            <a:r>
              <a:rPr lang="en-US" dirty="0"/>
              <a:t>       ws2812.write(</a:t>
            </a:r>
            <a:r>
              <a:rPr lang="en-US" dirty="0" err="1"/>
              <a:t>string.char</a:t>
            </a:r>
            <a:r>
              <a:rPr lang="en-US" dirty="0"/>
              <a:t>(255, 0, 0, 255, 0, 0, 255, 0, 0, 255, 0, 0, 255, 0, 0, 255, 0, 0, 255, 0, 0, 255, 0, 0))</a:t>
            </a:r>
          </a:p>
          <a:p>
            <a:pPr marL="0" indent="0" fontAlgn="t">
              <a:buNone/>
            </a:pPr>
            <a:r>
              <a:rPr lang="en-US" dirty="0"/>
              <a:t>    end</a:t>
            </a:r>
          </a:p>
          <a:p>
            <a:pPr marL="0" indent="0" fontAlgn="t">
              <a:buNone/>
            </a:pPr>
            <a:r>
              <a:rPr lang="en-US" dirty="0"/>
              <a:t>    if i%3==1 then</a:t>
            </a:r>
          </a:p>
          <a:p>
            <a:pPr marL="0" indent="0" fontAlgn="t">
              <a:buNone/>
            </a:pPr>
            <a:r>
              <a:rPr lang="en-US" dirty="0"/>
              <a:t>       ws2812.write(</a:t>
            </a:r>
            <a:r>
              <a:rPr lang="en-US" dirty="0" err="1"/>
              <a:t>string.char</a:t>
            </a:r>
            <a:r>
              <a:rPr lang="en-US" dirty="0"/>
              <a:t>(0, 255, 0, 0, 255, 0, 0, 255, 0, 0, 255, 0, 0, 255, 0, 0, 255, 0, 0, 255, 0, 0, 255, 0))</a:t>
            </a:r>
          </a:p>
          <a:p>
            <a:pPr marL="0" indent="0" fontAlgn="t">
              <a:buNone/>
            </a:pPr>
            <a:r>
              <a:rPr lang="en-US" dirty="0"/>
              <a:t>    end</a:t>
            </a:r>
          </a:p>
          <a:p>
            <a:pPr marL="0" indent="0" fontAlgn="t">
              <a:buNone/>
            </a:pPr>
            <a:r>
              <a:rPr lang="en-US" dirty="0"/>
              <a:t>    if i%3==2 then</a:t>
            </a:r>
          </a:p>
          <a:p>
            <a:pPr marL="0" indent="0" fontAlgn="t">
              <a:buNone/>
            </a:pPr>
            <a:r>
              <a:rPr lang="en-US" dirty="0"/>
              <a:t>       ws2812.write(</a:t>
            </a:r>
            <a:r>
              <a:rPr lang="en-US" dirty="0" err="1"/>
              <a:t>string.char</a:t>
            </a:r>
            <a:r>
              <a:rPr lang="en-US" dirty="0"/>
              <a:t>(0, 0, 255, 0, 0, 255, 0, 0, 255, 0, 0, 255, 0, 0, 255, 0, 0, 255, 0, 0, 255, 0, 0, 255))</a:t>
            </a:r>
          </a:p>
          <a:p>
            <a:pPr marL="0" indent="0" fontAlgn="t">
              <a:buNone/>
            </a:pPr>
            <a:r>
              <a:rPr lang="en-US" dirty="0"/>
              <a:t>    end</a:t>
            </a:r>
          </a:p>
          <a:p>
            <a:pPr marL="0" indent="0" fontAlgn="t">
              <a:buNone/>
            </a:pPr>
            <a:r>
              <a:rPr lang="en-US" dirty="0"/>
              <a:t>    </a:t>
            </a:r>
            <a:r>
              <a:rPr lang="en-US" dirty="0" err="1"/>
              <a:t>i</a:t>
            </a:r>
            <a:r>
              <a:rPr lang="en-US" dirty="0"/>
              <a:t> = </a:t>
            </a:r>
            <a:r>
              <a:rPr lang="en-US" dirty="0" err="1"/>
              <a:t>i</a:t>
            </a:r>
            <a:r>
              <a:rPr lang="en-US" dirty="0"/>
              <a:t> + 1</a:t>
            </a:r>
          </a:p>
          <a:p>
            <a:pPr marL="0" indent="0" fontAlgn="t">
              <a:buNone/>
            </a:pPr>
            <a:r>
              <a:rPr lang="en-US" dirty="0"/>
              <a:t>end)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>
                <a:hlinkClick r:id="rId2"/>
              </a:rPr>
              <a:t>https://nodemcu.readthedocs.io/en/master/en/modules/ws2812/</a:t>
            </a:r>
            <a:r>
              <a:rPr lang="en-US" dirty="0"/>
              <a:t>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34693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Badge + LED strip</a:t>
            </a:r>
          </a:p>
        </p:txBody>
      </p:sp>
      <p:pic>
        <p:nvPicPr>
          <p:cNvPr id="6" name="NxU8RjpIMEE">
            <a:hlinkClick r:id="" action="ppaction://media"/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3810000" y="2286794"/>
            <a:ext cx="4572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615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SDKs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u="sng" dirty="0" err="1"/>
              <a:t>NodeMCU</a:t>
            </a:r>
            <a:r>
              <a:rPr lang="en-US" b="1" u="sng" dirty="0"/>
              <a:t> – a Lua-based firmware</a:t>
            </a:r>
          </a:p>
          <a:p>
            <a:r>
              <a:rPr lang="en-US" b="1" u="sng" dirty="0"/>
              <a:t>Arduino – C++ based firmware – </a:t>
            </a:r>
            <a:r>
              <a:rPr lang="en-US" b="1" u="sng" dirty="0">
                <a:hlinkClick r:id="rId2"/>
              </a:rPr>
              <a:t>ESP8266 Arduino Core</a:t>
            </a:r>
            <a:endParaRPr lang="en-US" b="1" u="sng" dirty="0"/>
          </a:p>
          <a:p>
            <a:r>
              <a:rPr lang="en-US" dirty="0" err="1"/>
              <a:t>MicroPython</a:t>
            </a:r>
            <a:endParaRPr lang="en-US" dirty="0"/>
          </a:p>
          <a:p>
            <a:r>
              <a:rPr lang="en-US" dirty="0"/>
              <a:t>ESP8266 BASIC</a:t>
            </a:r>
          </a:p>
          <a:p>
            <a:r>
              <a:rPr lang="en-US" dirty="0" err="1"/>
              <a:t>Zbasic</a:t>
            </a:r>
            <a:r>
              <a:rPr lang="en-US" dirty="0"/>
              <a:t> for ESP8266</a:t>
            </a:r>
          </a:p>
          <a:p>
            <a:r>
              <a:rPr lang="en-US" dirty="0" err="1"/>
              <a:t>Espruino</a:t>
            </a:r>
            <a:endParaRPr lang="en-US" dirty="0"/>
          </a:p>
          <a:p>
            <a:r>
              <a:rPr lang="en-US" dirty="0"/>
              <a:t>Mongoose Firmware</a:t>
            </a:r>
          </a:p>
          <a:p>
            <a:r>
              <a:rPr lang="en-US" dirty="0"/>
              <a:t>ESP-Open-SDK</a:t>
            </a:r>
          </a:p>
          <a:p>
            <a:r>
              <a:rPr lang="en-US" dirty="0"/>
              <a:t>ESP-Open-RTOS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69011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AI-Thinker modules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AI-Thinker: 3</a:t>
            </a:r>
            <a:r>
              <a:rPr lang="en-US" baseline="30000" dirty="0"/>
              <a:t>rd</a:t>
            </a:r>
            <a:r>
              <a:rPr lang="en-US" dirty="0"/>
              <a:t> party manufacturer</a:t>
            </a:r>
          </a:p>
          <a:p>
            <a:r>
              <a:rPr lang="en-US" dirty="0"/>
              <a:t>ESP-01 ~ ESP-14</a:t>
            </a:r>
          </a:p>
          <a:p>
            <a:endParaRPr lang="en-US" dirty="0"/>
          </a:p>
        </p:txBody>
      </p:sp>
      <p:pic>
        <p:nvPicPr>
          <p:cNvPr id="4098" name="Picture 2" descr="esp-12e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9070" y="3049575"/>
            <a:ext cx="3288891" cy="3262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esp-12e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7488" y="3273191"/>
            <a:ext cx="3652294" cy="3038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75444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Boards – </a:t>
            </a:r>
            <a:r>
              <a:rPr lang="ko-KR" altLang="en-US" dirty="0"/>
              <a:t>더 복잡한 보드들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ESP8266 + USB-to-UART + Micro-USB + 3.3 volt regulator</a:t>
            </a:r>
          </a:p>
          <a:p>
            <a:r>
              <a:rPr lang="ko-KR" altLang="en-US" dirty="0"/>
              <a:t>개발을 위한 최적의 환경 </a:t>
            </a:r>
            <a:r>
              <a:rPr lang="en-US" altLang="ko-KR" dirty="0"/>
              <a:t>– </a:t>
            </a:r>
            <a:r>
              <a:rPr lang="ko-KR" altLang="en-US" dirty="0"/>
              <a:t>자잘한 칩</a:t>
            </a:r>
            <a:r>
              <a:rPr lang="en-US" altLang="ko-KR" dirty="0"/>
              <a:t>/</a:t>
            </a:r>
            <a:r>
              <a:rPr lang="ko-KR" altLang="en-US" dirty="0"/>
              <a:t>보드의 사양에 신경 쓰지 않아도 됨</a:t>
            </a:r>
            <a:endParaRPr lang="en-US" altLang="ko-KR" dirty="0"/>
          </a:p>
          <a:p>
            <a:r>
              <a:rPr lang="en-US" dirty="0"/>
              <a:t>ESP-12E </a:t>
            </a:r>
            <a:r>
              <a:rPr lang="ko-KR" altLang="en-US" dirty="0"/>
              <a:t>모듈에 기반해서 만들어진 경우가 많음</a:t>
            </a:r>
            <a:endParaRPr lang="en-US" altLang="ko-KR" dirty="0"/>
          </a:p>
          <a:p>
            <a:r>
              <a:rPr lang="en-US" dirty="0">
                <a:solidFill>
                  <a:srgbClr val="FF0000"/>
                </a:solidFill>
                <a:highlight>
                  <a:srgbClr val="00FF00"/>
                </a:highlight>
              </a:rPr>
              <a:t>Bolt </a:t>
            </a:r>
            <a:r>
              <a:rPr lang="en-US" dirty="0" err="1">
                <a:solidFill>
                  <a:srgbClr val="FF0000"/>
                </a:solidFill>
                <a:highlight>
                  <a:srgbClr val="00FF00"/>
                </a:highlight>
              </a:rPr>
              <a:t>IoT</a:t>
            </a:r>
            <a:r>
              <a:rPr lang="en-US" dirty="0">
                <a:solidFill>
                  <a:srgbClr val="FF0000"/>
                </a:solidFill>
                <a:highlight>
                  <a:srgbClr val="00FF00"/>
                </a:highlight>
              </a:rPr>
              <a:t>, </a:t>
            </a:r>
            <a:r>
              <a:rPr lang="en-US" dirty="0" err="1">
                <a:solidFill>
                  <a:srgbClr val="FF0000"/>
                </a:solidFill>
                <a:highlight>
                  <a:srgbClr val="00FF00"/>
                </a:highlight>
              </a:rPr>
              <a:t>Olimex</a:t>
            </a:r>
            <a:r>
              <a:rPr lang="en-US" dirty="0">
                <a:solidFill>
                  <a:srgbClr val="FF0000"/>
                </a:solidFill>
                <a:highlight>
                  <a:srgbClr val="00FF00"/>
                </a:highlight>
              </a:rPr>
              <a:t>, </a:t>
            </a:r>
            <a:r>
              <a:rPr lang="en-US" b="1" u="sng" dirty="0" err="1">
                <a:solidFill>
                  <a:srgbClr val="FF0000"/>
                </a:solidFill>
                <a:highlight>
                  <a:srgbClr val="00FF00"/>
                </a:highlight>
              </a:rPr>
              <a:t>NodeMCU</a:t>
            </a:r>
            <a:r>
              <a:rPr lang="en-US" b="1" u="sng" dirty="0">
                <a:solidFill>
                  <a:srgbClr val="FF0000"/>
                </a:solidFill>
                <a:highlight>
                  <a:srgbClr val="00FF00"/>
                </a:highlight>
              </a:rPr>
              <a:t> DEVKIT</a:t>
            </a:r>
            <a:r>
              <a:rPr lang="en-US" dirty="0">
                <a:solidFill>
                  <a:srgbClr val="FF0000"/>
                </a:solidFill>
                <a:highlight>
                  <a:srgbClr val="00FF00"/>
                </a:highlight>
              </a:rPr>
              <a:t>, </a:t>
            </a:r>
            <a:r>
              <a:rPr lang="en-US" dirty="0" err="1">
                <a:solidFill>
                  <a:srgbClr val="FF0000"/>
                </a:solidFill>
                <a:highlight>
                  <a:srgbClr val="00FF00"/>
                </a:highlight>
              </a:rPr>
              <a:t>Adafruit</a:t>
            </a:r>
            <a:r>
              <a:rPr lang="en-US" dirty="0">
                <a:solidFill>
                  <a:srgbClr val="FF0000"/>
                </a:solidFill>
                <a:highlight>
                  <a:srgbClr val="00FF00"/>
                </a:highlight>
              </a:rPr>
              <a:t> Huzzah ESP8266 breakout, </a:t>
            </a:r>
            <a:r>
              <a:rPr lang="en-US" dirty="0" err="1">
                <a:solidFill>
                  <a:srgbClr val="FF0000"/>
                </a:solidFill>
                <a:highlight>
                  <a:srgbClr val="00FF00"/>
                </a:highlight>
              </a:rPr>
              <a:t>SparkFun</a:t>
            </a:r>
            <a:r>
              <a:rPr lang="en-US" dirty="0">
                <a:solidFill>
                  <a:srgbClr val="FF0000"/>
                </a:solidFill>
                <a:highlight>
                  <a:srgbClr val="00FF00"/>
                </a:highlight>
              </a:rPr>
              <a:t> ESP8266 Thing, KNEWRON Technologies </a:t>
            </a:r>
            <a:r>
              <a:rPr lang="en-US" dirty="0" err="1">
                <a:solidFill>
                  <a:srgbClr val="FF0000"/>
                </a:solidFill>
                <a:highlight>
                  <a:srgbClr val="00FF00"/>
                </a:highlight>
              </a:rPr>
              <a:t>smartWIFI</a:t>
            </a:r>
            <a:r>
              <a:rPr lang="en-US" dirty="0">
                <a:solidFill>
                  <a:srgbClr val="FF0000"/>
                </a:solidFill>
                <a:highlight>
                  <a:srgbClr val="00FF00"/>
                </a:highlight>
              </a:rPr>
              <a:t>, </a:t>
            </a:r>
            <a:r>
              <a:rPr lang="en-US" dirty="0" err="1">
                <a:solidFill>
                  <a:srgbClr val="FF0000"/>
                </a:solidFill>
                <a:highlight>
                  <a:srgbClr val="00FF00"/>
                </a:highlight>
              </a:rPr>
              <a:t>WeMos</a:t>
            </a:r>
            <a:r>
              <a:rPr lang="en-US" dirty="0">
                <a:solidFill>
                  <a:srgbClr val="FF0000"/>
                </a:solidFill>
                <a:highlight>
                  <a:srgbClr val="00FF00"/>
                </a:highlight>
              </a:rPr>
              <a:t> D1, </a:t>
            </a:r>
            <a:r>
              <a:rPr lang="en-US" dirty="0" err="1">
                <a:solidFill>
                  <a:srgbClr val="FF0000"/>
                </a:solidFill>
                <a:highlight>
                  <a:srgbClr val="00FF00"/>
                </a:highlight>
              </a:rPr>
              <a:t>WeMos</a:t>
            </a:r>
            <a:r>
              <a:rPr lang="en-US" dirty="0">
                <a:solidFill>
                  <a:srgbClr val="FF0000"/>
                </a:solidFill>
                <a:highlight>
                  <a:srgbClr val="00FF00"/>
                </a:highlight>
              </a:rPr>
              <a:t> D1 R2, </a:t>
            </a:r>
            <a:r>
              <a:rPr lang="en-US" dirty="0" err="1">
                <a:solidFill>
                  <a:srgbClr val="FF0000"/>
                </a:solidFill>
                <a:highlight>
                  <a:srgbClr val="00FF00"/>
                </a:highlight>
              </a:rPr>
              <a:t>WeMos</a:t>
            </a:r>
            <a:r>
              <a:rPr lang="en-US" dirty="0">
                <a:solidFill>
                  <a:srgbClr val="FF0000"/>
                </a:solidFill>
                <a:highlight>
                  <a:srgbClr val="00FF00"/>
                </a:highlight>
              </a:rPr>
              <a:t> D1 mini, </a:t>
            </a:r>
            <a:r>
              <a:rPr lang="en-US" dirty="0" err="1">
                <a:solidFill>
                  <a:srgbClr val="FF0000"/>
                </a:solidFill>
                <a:highlight>
                  <a:srgbClr val="00FF00"/>
                </a:highlight>
              </a:rPr>
              <a:t>WeMos</a:t>
            </a:r>
            <a:r>
              <a:rPr lang="en-US" dirty="0">
                <a:solidFill>
                  <a:srgbClr val="FF0000"/>
                </a:solidFill>
                <a:highlight>
                  <a:srgbClr val="00FF00"/>
                </a:highlight>
              </a:rPr>
              <a:t> D1 mini Lite, </a:t>
            </a:r>
            <a:r>
              <a:rPr lang="en-US" dirty="0" err="1">
                <a:solidFill>
                  <a:srgbClr val="FF0000"/>
                </a:solidFill>
                <a:highlight>
                  <a:srgbClr val="00FF00"/>
                </a:highlight>
              </a:rPr>
              <a:t>WeMos</a:t>
            </a:r>
            <a:r>
              <a:rPr lang="en-US" dirty="0">
                <a:solidFill>
                  <a:srgbClr val="FF0000"/>
                </a:solidFill>
                <a:highlight>
                  <a:srgbClr val="00FF00"/>
                </a:highlight>
              </a:rPr>
              <a:t> D1 mini Pro, </a:t>
            </a:r>
            <a:r>
              <a:rPr lang="en-US" dirty="0" err="1">
                <a:solidFill>
                  <a:srgbClr val="FF0000"/>
                </a:solidFill>
                <a:highlight>
                  <a:srgbClr val="00FF00"/>
                </a:highlight>
              </a:rPr>
              <a:t>ESPert</a:t>
            </a:r>
            <a:r>
              <a:rPr lang="en-US" dirty="0">
                <a:solidFill>
                  <a:srgbClr val="FF0000"/>
                </a:solidFill>
                <a:highlight>
                  <a:srgbClr val="00FF00"/>
                </a:highlight>
              </a:rPr>
              <a:t> </a:t>
            </a:r>
            <a:r>
              <a:rPr lang="en-US" dirty="0" err="1">
                <a:solidFill>
                  <a:srgbClr val="FF0000"/>
                </a:solidFill>
                <a:highlight>
                  <a:srgbClr val="00FF00"/>
                </a:highlight>
              </a:rPr>
              <a:t>ESPresso</a:t>
            </a:r>
            <a:r>
              <a:rPr lang="en-US" dirty="0">
                <a:solidFill>
                  <a:srgbClr val="FF0000"/>
                </a:solidFill>
                <a:highlight>
                  <a:srgbClr val="00FF00"/>
                </a:highlight>
              </a:rPr>
              <a:t> Lite, </a:t>
            </a:r>
            <a:r>
              <a:rPr lang="en-US" dirty="0" err="1">
                <a:solidFill>
                  <a:srgbClr val="FF0000"/>
                </a:solidFill>
                <a:highlight>
                  <a:srgbClr val="00FF00"/>
                </a:highlight>
              </a:rPr>
              <a:t>ESPert</a:t>
            </a:r>
            <a:r>
              <a:rPr lang="en-US" dirty="0">
                <a:solidFill>
                  <a:srgbClr val="FF0000"/>
                </a:solidFill>
                <a:highlight>
                  <a:srgbClr val="00FF00"/>
                </a:highlight>
              </a:rPr>
              <a:t> </a:t>
            </a:r>
            <a:r>
              <a:rPr lang="en-US" dirty="0" err="1">
                <a:solidFill>
                  <a:srgbClr val="FF0000"/>
                </a:solidFill>
                <a:highlight>
                  <a:srgbClr val="00FF00"/>
                </a:highlight>
              </a:rPr>
              <a:t>ESPresso</a:t>
            </a:r>
            <a:r>
              <a:rPr lang="en-US" dirty="0">
                <a:solidFill>
                  <a:srgbClr val="FF0000"/>
                </a:solidFill>
                <a:highlight>
                  <a:srgbClr val="00FF00"/>
                </a:highlight>
              </a:rPr>
              <a:t> Lite V2.0, In-Circuit ESP-ADC, </a:t>
            </a:r>
            <a:r>
              <a:rPr lang="en-US" dirty="0" err="1">
                <a:solidFill>
                  <a:srgbClr val="FF0000"/>
                </a:solidFill>
                <a:highlight>
                  <a:srgbClr val="00FF00"/>
                </a:highlight>
              </a:rPr>
              <a:t>Watterott</a:t>
            </a:r>
            <a:r>
              <a:rPr lang="en-US" dirty="0">
                <a:solidFill>
                  <a:srgbClr val="FF0000"/>
                </a:solidFill>
                <a:highlight>
                  <a:srgbClr val="00FF00"/>
                </a:highlight>
              </a:rPr>
              <a:t> ESP-WROOM02-Breakout, Geek wave solution IOT_WROOM-02 based WIFI development board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94070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NodeMCU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002438" cy="4351338"/>
          </a:xfrm>
        </p:spPr>
        <p:txBody>
          <a:bodyPr/>
          <a:lstStyle/>
          <a:p>
            <a:r>
              <a:rPr lang="en-US" dirty="0" err="1"/>
              <a:t>NodeMCU</a:t>
            </a:r>
            <a:r>
              <a:rPr lang="en-US" dirty="0"/>
              <a:t> == SDK &amp; firmware (</a:t>
            </a:r>
            <a:r>
              <a:rPr lang="en-US" dirty="0">
                <a:hlinkClick r:id="rId2"/>
              </a:rPr>
              <a:t>https://github.com/nodemcu/nodemcu-firmware</a:t>
            </a:r>
            <a:r>
              <a:rPr lang="en-US" dirty="0"/>
              <a:t>)</a:t>
            </a:r>
          </a:p>
          <a:p>
            <a:pPr lvl="1"/>
            <a:r>
              <a:rPr lang="en-US" dirty="0" err="1"/>
              <a:t>lua</a:t>
            </a:r>
            <a:r>
              <a:rPr lang="en-US" dirty="0"/>
              <a:t> based interactive firmware for </a:t>
            </a:r>
            <a:r>
              <a:rPr lang="en-US" dirty="0" err="1"/>
              <a:t>mcu</a:t>
            </a:r>
            <a:r>
              <a:rPr lang="en-US" dirty="0"/>
              <a:t> like esp8266 </a:t>
            </a:r>
          </a:p>
          <a:p>
            <a:pPr lvl="1"/>
            <a:r>
              <a:rPr lang="en-US" dirty="0">
                <a:hlinkClick r:id="rId3"/>
              </a:rPr>
              <a:t>http://nodemcu.com/</a:t>
            </a:r>
            <a:endParaRPr lang="en-US" dirty="0"/>
          </a:p>
          <a:p>
            <a:r>
              <a:rPr lang="en-US" dirty="0" err="1"/>
              <a:t>NodeMCU</a:t>
            </a:r>
            <a:r>
              <a:rPr lang="en-US" dirty="0"/>
              <a:t> Dev Kits == open source board name (</a:t>
            </a:r>
            <a:r>
              <a:rPr lang="en-US" dirty="0">
                <a:hlinkClick r:id="rId4"/>
              </a:rPr>
              <a:t>https://github.com/nodemcu/nodemcu-devkit-v1.0</a:t>
            </a:r>
            <a:r>
              <a:rPr lang="en-US" dirty="0"/>
              <a:t> )</a:t>
            </a:r>
          </a:p>
          <a:p>
            <a:endParaRPr lang="en-US" dirty="0"/>
          </a:p>
        </p:txBody>
      </p:sp>
      <p:pic>
        <p:nvPicPr>
          <p:cNvPr id="2052" name="Picture 4" descr="DEVKI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4058" y="1825625"/>
            <a:ext cx="4169612" cy="2781099"/>
          </a:xfrm>
          <a:prstGeom prst="rect">
            <a:avLst/>
          </a:prstGeom>
          <a:noFill/>
          <a:effectLst>
            <a:softEdge rad="127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36086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NodeMCU</a:t>
            </a:r>
            <a:r>
              <a:rPr lang="en-US" dirty="0"/>
              <a:t> dev kit v3 pin map –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2619" y="1899463"/>
            <a:ext cx="5946761" cy="4790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8928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NodeMCU</a:t>
            </a:r>
            <a:r>
              <a:rPr lang="en-US" dirty="0"/>
              <a:t> Firmware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Firmware code/builds</a:t>
            </a:r>
          </a:p>
          <a:p>
            <a:pPr lvl="1"/>
            <a:r>
              <a:rPr lang="en-US" dirty="0"/>
              <a:t>Source code - </a:t>
            </a:r>
            <a:r>
              <a:rPr lang="en-US" dirty="0">
                <a:hlinkClick r:id="rId2"/>
              </a:rPr>
              <a:t>https://github.com/nodemcu/nodemcu-firmware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Custom builds – </a:t>
            </a:r>
            <a:r>
              <a:rPr lang="en-US" dirty="0">
                <a:hlinkClick r:id="rId3"/>
              </a:rPr>
              <a:t>http://Nodemcu-build.com</a:t>
            </a:r>
            <a:r>
              <a:rPr lang="en-US" dirty="0"/>
              <a:t> </a:t>
            </a:r>
          </a:p>
          <a:p>
            <a:r>
              <a:rPr lang="en-US" dirty="0"/>
              <a:t>Firmware flasher (ESP-general)</a:t>
            </a:r>
          </a:p>
          <a:p>
            <a:pPr lvl="1"/>
            <a:r>
              <a:rPr lang="en-US" dirty="0" err="1"/>
              <a:t>Esptool</a:t>
            </a:r>
            <a:r>
              <a:rPr lang="en-US" dirty="0"/>
              <a:t> – Official flasher from </a:t>
            </a:r>
            <a:r>
              <a:rPr lang="en-US" dirty="0" err="1"/>
              <a:t>Espressif</a:t>
            </a:r>
            <a:r>
              <a:rPr lang="en-US" dirty="0"/>
              <a:t> - </a:t>
            </a:r>
            <a:r>
              <a:rPr lang="en-US" dirty="0">
                <a:hlinkClick r:id="rId4"/>
              </a:rPr>
              <a:t>https://github.com/espressif/esptool</a:t>
            </a:r>
            <a:r>
              <a:rPr lang="en-US" dirty="0"/>
              <a:t> </a:t>
            </a:r>
          </a:p>
          <a:p>
            <a:pPr lvl="1"/>
            <a:r>
              <a:rPr lang="en-US" dirty="0" err="1"/>
              <a:t>NodeMCU</a:t>
            </a:r>
            <a:r>
              <a:rPr lang="en-US" dirty="0"/>
              <a:t> Flasher – GUI tool - </a:t>
            </a:r>
            <a:r>
              <a:rPr lang="en-US" dirty="0">
                <a:hlinkClick r:id="rId5"/>
              </a:rPr>
              <a:t>https://github.com/nodemcu/nodemcu-flasher</a:t>
            </a:r>
            <a:r>
              <a:rPr lang="en-US" dirty="0"/>
              <a:t> </a:t>
            </a:r>
          </a:p>
          <a:p>
            <a:pPr lvl="1"/>
            <a:r>
              <a:rPr lang="en-US" dirty="0" err="1"/>
              <a:t>NodeMCU</a:t>
            </a:r>
            <a:r>
              <a:rPr lang="en-US" dirty="0"/>
              <a:t> </a:t>
            </a:r>
            <a:r>
              <a:rPr lang="en-US" dirty="0" err="1"/>
              <a:t>pyFlasher</a:t>
            </a:r>
            <a:r>
              <a:rPr lang="en-US" dirty="0"/>
              <a:t> – Python-based + GUI - </a:t>
            </a:r>
            <a:r>
              <a:rPr lang="en-US" dirty="0">
                <a:hlinkClick r:id="rId6"/>
              </a:rPr>
              <a:t>https://github.com/marcelstoer/nodemcu-pyflasher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524874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Development Environment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511724" cy="4351338"/>
          </a:xfrm>
        </p:spPr>
        <p:txBody>
          <a:bodyPr/>
          <a:lstStyle/>
          <a:p>
            <a:r>
              <a:rPr lang="en-US" dirty="0"/>
              <a:t>Arduino IDE</a:t>
            </a:r>
          </a:p>
          <a:p>
            <a:r>
              <a:rPr lang="en-US" dirty="0" err="1"/>
              <a:t>Esplorer</a:t>
            </a:r>
            <a:r>
              <a:rPr lang="en-US" dirty="0"/>
              <a:t> - </a:t>
            </a:r>
            <a:r>
              <a:rPr lang="en-US" dirty="0">
                <a:hlinkClick r:id="rId2"/>
              </a:rPr>
              <a:t>https://esp8266.ru/esplorer/</a:t>
            </a:r>
            <a:r>
              <a:rPr lang="en-US" dirty="0"/>
              <a:t> - Lua/</a:t>
            </a:r>
            <a:r>
              <a:rPr lang="en-US" dirty="0" err="1"/>
              <a:t>MicroPython</a:t>
            </a:r>
            <a:endParaRPr lang="en-US" dirty="0"/>
          </a:p>
          <a:p>
            <a:r>
              <a:rPr lang="en-US" dirty="0" err="1"/>
              <a:t>SDk</a:t>
            </a:r>
            <a:r>
              <a:rPr lang="en-US" dirty="0"/>
              <a:t> Documentation - </a:t>
            </a:r>
            <a:r>
              <a:rPr lang="en-US" dirty="0">
                <a:hlinkClick r:id="rId3"/>
              </a:rPr>
              <a:t>https://nodemcu.readthedocs.io/en/master/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05458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361</TotalTime>
  <Words>1117</Words>
  <Application>Microsoft Office PowerPoint</Application>
  <PresentationFormat>Widescreen</PresentationFormat>
  <Paragraphs>139</Paragraphs>
  <Slides>28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맑은 고딕</vt:lpstr>
      <vt:lpstr>Arial</vt:lpstr>
      <vt:lpstr>Calibri</vt:lpstr>
      <vt:lpstr>Calibri Light</vt:lpstr>
      <vt:lpstr>Wingdings</vt:lpstr>
      <vt:lpstr>Office Theme</vt:lpstr>
      <vt:lpstr>KimchiC0n Badge</vt:lpstr>
      <vt:lpstr>ESP8266</vt:lpstr>
      <vt:lpstr>SDKs</vt:lpstr>
      <vt:lpstr>AI-Thinker modules</vt:lpstr>
      <vt:lpstr>Boards – 더 복잡한 보드들</vt:lpstr>
      <vt:lpstr>NodeMCU</vt:lpstr>
      <vt:lpstr>NodeMCU dev kit v3 pin map – </vt:lpstr>
      <vt:lpstr>NodeMCU Firmware</vt:lpstr>
      <vt:lpstr>Development Environment</vt:lpstr>
      <vt:lpstr>Firmware 선택하기</vt:lpstr>
      <vt:lpstr>KimchiC0n Badge 보드/개발</vt:lpstr>
      <vt:lpstr>개발 패키지 묶음</vt:lpstr>
      <vt:lpstr>해골</vt:lpstr>
      <vt:lpstr>케이스</vt:lpstr>
      <vt:lpstr>레이저 커팅 – CO2 laser cutter – ebay $400</vt:lpstr>
      <vt:lpstr>Laser Cutter Concept</vt:lpstr>
      <vt:lpstr>레이저 커팅 – Laser Tube</vt:lpstr>
      <vt:lpstr>레이저 커팅</vt:lpstr>
      <vt:lpstr>뱃지 조립하기</vt:lpstr>
      <vt:lpstr>KimchiC0n 3 - DIY</vt:lpstr>
      <vt:lpstr>Badge Pinmap - OLED</vt:lpstr>
      <vt:lpstr>Badge Pinmap – LED strip</vt:lpstr>
      <vt:lpstr>Badge Pinmap - Power</vt:lpstr>
      <vt:lpstr>KimchiC0n 3 - DIY</vt:lpstr>
      <vt:lpstr>KimchiC0n - DIY</vt:lpstr>
      <vt:lpstr>OLED - 이름 표시  - i2c/u8g 모듈 사용</vt:lpstr>
      <vt:lpstr>LED Strip 제어 – ws2812 모듈</vt:lpstr>
      <vt:lpstr>Badge + LED strip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KimchiC0n Badge</dc:title>
  <dc:creator>Matt Oh</dc:creator>
  <cp:lastModifiedBy>Matt Oh</cp:lastModifiedBy>
  <cp:revision>54</cp:revision>
  <dcterms:created xsi:type="dcterms:W3CDTF">2017-06-29T21:40:36Z</dcterms:created>
  <dcterms:modified xsi:type="dcterms:W3CDTF">2017-06-30T06:47:36Z</dcterms:modified>
</cp:coreProperties>
</file>